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3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_105\Downloads\Диспансеризация _Госуслуги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6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1"/>
    </mc:Choice>
    <mc:Fallback>
      <p:transition spd="slow" advTm="1772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" y="-11878"/>
            <a:ext cx="9143302" cy="68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86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31"/>
    </mc:Choice>
    <mc:Fallback>
      <p:transition spd="slow" advTm="2083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95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80"/>
    </mc:Choice>
    <mc:Fallback>
      <p:transition spd="slow" advTm="2088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330"/>
            <a:ext cx="9144000" cy="689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64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2"/>
    </mc:Choice>
    <mc:Fallback>
      <p:transition spd="slow" advTm="2092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31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75"/>
    </mc:Choice>
    <mc:Fallback>
      <p:transition spd="slow" advTm="2127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Экран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User_105</dc:creator>
  <cp:lastModifiedBy>User</cp:lastModifiedBy>
  <cp:revision>3</cp:revision>
  <dcterms:created xsi:type="dcterms:W3CDTF">2022-11-21T08:36:27Z</dcterms:created>
  <dcterms:modified xsi:type="dcterms:W3CDTF">2022-11-21T10:37:13Z</dcterms:modified>
</cp:coreProperties>
</file>